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 snapToObjects="1">
      <p:cViewPr varScale="1">
        <p:scale>
          <a:sx n="104" d="100"/>
          <a:sy n="104" d="100"/>
        </p:scale>
        <p:origin x="232" y="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10ADC-0017-F84D-9A7F-96D6BFC2DF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25F147C-DFC1-0245-BA6B-425296AAB9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D15BABD-A198-8640-BAE9-66E3E6A669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9DFD4-BC76-D348-BFF1-4EF8D8CB79C9}" type="datetimeFigureOut">
              <a:rPr kumimoji="1" lang="ko-Kore-KR" altLang="en-US" smtClean="0"/>
              <a:t>2021. 4. 28.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60612AF-58E9-A84A-B0F6-CF7839E53E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EE050C-6904-A447-8A04-6198F7232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C6563-D882-304A-9419-A777F27C2C36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158466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84552F-FA70-3445-812C-9671137775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898657F-87A8-8C47-AD21-27499B6A40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9495BDC-8C13-7340-9A50-873580E75F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9DFD4-BC76-D348-BFF1-4EF8D8CB79C9}" type="datetimeFigureOut">
              <a:rPr kumimoji="1" lang="ko-Kore-KR" altLang="en-US" smtClean="0"/>
              <a:t>2021. 4. 28.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D6B1EB2-F143-9541-80BB-E6FB2BA678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5F81A4F-0EBB-9C43-A7D2-82237D509A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C6563-D882-304A-9419-A777F27C2C36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047728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A7175A5-78CC-FA48-8808-C83D5B81EB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C2B818B-1278-AB41-A435-3158BA2B92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0C2808D-02B7-1D46-8BEC-F9D17CEB4A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9DFD4-BC76-D348-BFF1-4EF8D8CB79C9}" type="datetimeFigureOut">
              <a:rPr kumimoji="1" lang="ko-Kore-KR" altLang="en-US" smtClean="0"/>
              <a:t>2021. 4. 28.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93052F3-684F-4E48-B4C4-F8F6DD8809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92A94F5-EB8B-8645-999F-A5A6734C8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C6563-D882-304A-9419-A777F27C2C36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836495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9D65DA-872F-934E-B34B-EFDBD39EE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1240ACE-B500-0D48-8383-CEF46DAA43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B1DC9A1-9314-244D-ABD0-F25610919A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9DFD4-BC76-D348-BFF1-4EF8D8CB79C9}" type="datetimeFigureOut">
              <a:rPr kumimoji="1" lang="ko-Kore-KR" altLang="en-US" smtClean="0"/>
              <a:t>2021. 4. 28.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27F7597-7C28-654C-9409-9841A124B0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6C91B70-0A07-A242-BCCC-D7A1B8BDD2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C6563-D882-304A-9419-A777F27C2C36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447192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2ECD0E-A4E5-5A4B-A6E6-321DD158E0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28CE240-A27D-4348-BB19-7F6AC6ED17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ABAC432-4D1B-714E-A31F-74D6E1400C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9DFD4-BC76-D348-BFF1-4EF8D8CB79C9}" type="datetimeFigureOut">
              <a:rPr kumimoji="1" lang="ko-Kore-KR" altLang="en-US" smtClean="0"/>
              <a:t>2021. 4. 28.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B7F83A8-EDE8-764B-A2C6-7D75468960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1F49C3F-B64A-6740-AE61-DB6FDC9E39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C6563-D882-304A-9419-A777F27C2C36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758236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A5930B-53BD-FB4F-8532-B94FC50EC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3DA84A5-03E4-AC45-845A-E9F2E22FEF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8B9AE88-7C8B-574D-AEC1-44AD0099F4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82F1606-EEA3-964D-BBC8-0D5490CFE0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9DFD4-BC76-D348-BFF1-4EF8D8CB79C9}" type="datetimeFigureOut">
              <a:rPr kumimoji="1" lang="ko-Kore-KR" altLang="en-US" smtClean="0"/>
              <a:t>2021. 4. 28.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8C7829A-D890-0046-A618-54C40A3D5B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9D34AE6-BBF7-6542-8B6E-7EE903C5B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C6563-D882-304A-9419-A777F27C2C36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52851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1FFB38-2B9A-4D4F-A417-153A48A2F8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1527B9D-349B-8E45-AEA5-CDC67038C7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FFFB508-930E-D249-AE4C-9632AF3181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521C619-8E6E-C742-B012-62F5620B4C0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9E2A20F-3D9D-0045-BC42-FD392F15034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3044B9A-95B1-D64E-BEB5-EE7C95966E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9DFD4-BC76-D348-BFF1-4EF8D8CB79C9}" type="datetimeFigureOut">
              <a:rPr kumimoji="1" lang="ko-Kore-KR" altLang="en-US" smtClean="0"/>
              <a:t>2021. 4. 28.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AB9C6B6-222C-6C4E-BDC8-61910F1AB4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1F4A18C-E4CA-C741-851F-54C79A891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C6563-D882-304A-9419-A777F27C2C36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0000719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3CEE2F-EF88-144F-A296-6E781B051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D69D756-D440-9B47-8BCB-D038827BC0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9DFD4-BC76-D348-BFF1-4EF8D8CB79C9}" type="datetimeFigureOut">
              <a:rPr kumimoji="1" lang="ko-Kore-KR" altLang="en-US" smtClean="0"/>
              <a:t>2021. 4. 28.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C6D1A26-3201-BB44-86E4-AB532B804E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252FBD9-21C3-5F43-B156-E6F0B4772C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C6563-D882-304A-9419-A777F27C2C36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416419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67BC488-82FD-1141-9A80-3FE9D53CB7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9DFD4-BC76-D348-BFF1-4EF8D8CB79C9}" type="datetimeFigureOut">
              <a:rPr kumimoji="1" lang="ko-Kore-KR" altLang="en-US" smtClean="0"/>
              <a:t>2021. 4. 28.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AD6C2FF-0509-564A-91A6-0688FD255F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C3515A5-42EA-3E48-8624-F6879D7D1A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C6563-D882-304A-9419-A777F27C2C36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043209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35385F-B43A-1C4E-9667-9C4815AB73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58C28CF-7EA0-3F4E-8CB8-4061894709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4FB5DF8-ECE2-364B-9E8D-260C671CC4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8A5AE1F-0926-4A49-89BC-851EDF1773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9DFD4-BC76-D348-BFF1-4EF8D8CB79C9}" type="datetimeFigureOut">
              <a:rPr kumimoji="1" lang="ko-Kore-KR" altLang="en-US" smtClean="0"/>
              <a:t>2021. 4. 28.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BDDEABC-09F0-DC4D-AFF4-9C3ECA1B8A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A66375B-05A4-104D-8BCE-D6ED849A7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C6563-D882-304A-9419-A777F27C2C36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305688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3F606F-C767-1F42-A0AA-0E6D4D4468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7E490FF-34F8-6645-9567-B34FA96B93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9F6F703-BA9B-C54E-82EC-695513AC01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3AB8F33-BCC1-D14C-B0C0-AE449BCAAC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9DFD4-BC76-D348-BFF1-4EF8D8CB79C9}" type="datetimeFigureOut">
              <a:rPr kumimoji="1" lang="ko-Kore-KR" altLang="en-US" smtClean="0"/>
              <a:t>2021. 4. 28.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9D32E6C-C46B-D74E-B8B4-A20C3144F2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30D4496-6672-0C4B-B95D-8DB7587626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C6563-D882-304A-9419-A777F27C2C36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23152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B65508F-34D2-0E49-B0F3-CB841D477A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DB3D534-D32E-CC43-8894-AE289613A3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6950B79-E42A-E944-A404-39B6CDCEC4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39DFD4-BC76-D348-BFF1-4EF8D8CB79C9}" type="datetimeFigureOut">
              <a:rPr kumimoji="1" lang="ko-Kore-KR" altLang="en-US" smtClean="0"/>
              <a:t>2021. 4. 28.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28D8C40-AD6F-3F4F-A873-DB1477488B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B7EF004-13AD-6248-83EA-51CF5DFD1C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3C6563-D882-304A-9419-A777F27C2C36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828928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EBEAEA14-B212-4B4D-A444-9176BD6D3D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ore-KR" altLang="en-US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247CC80F-E6AF-2144-A770-E2BB593DF39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0" y="265435"/>
            <a:ext cx="4064000" cy="3048000"/>
          </a:xfrm>
          <a:prstGeom prst="rect">
            <a:avLst/>
          </a:prstGeom>
        </p:spPr>
      </p:pic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A2D4D036-390B-FA4F-8BA9-9AA3B1BCDEB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064000" y="265435"/>
            <a:ext cx="4064000" cy="3048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8F7C5F7-686D-9C44-9036-E5DF668C3D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8000" y="265435"/>
            <a:ext cx="4064000" cy="3048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FE7C70B-C7B8-BE45-A9CF-A3BD455FE7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313435"/>
            <a:ext cx="4064000" cy="30480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5ED1A3D-C294-364A-BF5D-3AC9F17CEC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64000" y="3313435"/>
            <a:ext cx="4064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8664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0</Words>
  <Application>Microsoft Macintosh PowerPoint</Application>
  <PresentationFormat>와이드스크린</PresentationFormat>
  <Paragraphs>0</Paragraphs>
  <Slides>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테마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정 태원</dc:creator>
  <cp:lastModifiedBy>정 태원</cp:lastModifiedBy>
  <cp:revision>1</cp:revision>
  <dcterms:created xsi:type="dcterms:W3CDTF">2021-04-28T06:27:14Z</dcterms:created>
  <dcterms:modified xsi:type="dcterms:W3CDTF">2021-04-28T06:29:59Z</dcterms:modified>
</cp:coreProperties>
</file>